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Your onboarding at a glance — A4 portrait. Built by tools/build_onboarding_guide.py.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nboarding-p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