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hyperlink" Target="https://publications.turnerandtownsend.com/global-construction-market-intelligence-2026/australia-and-new-zealand?overlay=Australia%20and%20New%20Zealand%20-%20CCI" TargetMode="Externa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hyperlink" Target="https://beta.arealytics.com.au/report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.hit-2-0.pn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0000" y="6501600"/>
            <a:ext cx="7280224" cy="1368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.hit-6-0.png">
            <a:hlinkClick r:id="rId4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52120" y="1701000"/>
            <a:ext cx="3312000" cy="3456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