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hyperlink" Target="https://www.youtube.com/watch?v=jPqVqpyd9yM" TargetMode="External"/><Relationship Id="rId5" Type="http://schemas.openxmlformats.org/officeDocument/2006/relationships/image" Target="../media/image7.png"/><Relationship Id="rId6" Type="http://schemas.openxmlformats.org/officeDocument/2006/relationships/hyperlink" Target="https://iguide.au/53_southgate_ave_cannon_hill_qld_au" TargetMode="External"/><Relationship Id="rId7" Type="http://schemas.openxmlformats.org/officeDocument/2006/relationships/image" Target="../media/image8.png"/><Relationship Id="rId8" Type="http://schemas.openxmlformats.org/officeDocument/2006/relationships/hyperlink" Target="https://iguide.au/65_york_st_sydney_nsw_au" TargetMode="External"/><Relationship Id="rId9" Type="http://schemas.openxmlformats.org/officeDocument/2006/relationships/image" Target="../media/image9.png"/><Relationship Id="rId10" Type="http://schemas.openxmlformats.org/officeDocument/2006/relationships/hyperlink" Target="https://arealytics.nira.app/a/tdhFimJVTMaOidS8-G1y-A/2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.hit-4-0.pn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120" y="2072250"/>
            <a:ext cx="5400000" cy="3037500"/>
          </a:xfrm>
          <a:prstGeom prst="rect">
            <a:avLst/>
          </a:prstGeom>
        </p:spPr>
      </p:pic>
      <p:pic>
        <p:nvPicPr>
          <p:cNvPr id="4" name="Picture 3" descr=".hit-4-1.pn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000" y="5338800"/>
            <a:ext cx="1678440" cy="979200"/>
          </a:xfrm>
          <a:prstGeom prst="rect">
            <a:avLst/>
          </a:prstGeom>
        </p:spPr>
      </p:pic>
      <p:pic>
        <p:nvPicPr>
          <p:cNvPr id="5" name="Picture 4" descr=".hit-4-2.png">
            <a:hlinkClick r:id="rId8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0840" y="5338800"/>
            <a:ext cx="1678440" cy="979200"/>
          </a:xfrm>
          <a:prstGeom prst="rect">
            <a:avLst/>
          </a:prstGeom>
        </p:spPr>
      </p:pic>
      <p:pic>
        <p:nvPicPr>
          <p:cNvPr id="6" name="Picture 5" descr=".hit-4-3.png">
            <a:hlinkClick r:id="rId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1680" y="5338800"/>
            <a:ext cx="1678440" cy="979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