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hyperlink" Target="https://www.youtube.com/watch?v=jPqVqpyd9yM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.hit-4-0.pn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120" y="2072250"/>
            <a:ext cx="5400000" cy="3037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